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88729560"/>
        <c:axId val="488724072"/>
        <c:axId val="0"/>
      </c:bar3DChart>
      <c:catAx>
        <c:axId val="488729560"/>
        <c:scaling>
          <c:orientation val="minMax"/>
        </c:scaling>
        <c:delete val="0"/>
        <c:axPos val="b"/>
        <c:numFmt formatCode="General" sourceLinked="1"/>
        <c:majorTickMark val="out"/>
        <c:minorTickMark val="none"/>
        <c:tickLblPos val="nextTo"/>
        <c:crossAx val="488724072"/>
        <c:crosses val="autoZero"/>
        <c:auto val="1"/>
        <c:lblAlgn val="ctr"/>
        <c:lblOffset val="100"/>
        <c:noMultiLvlLbl val="0"/>
      </c:catAx>
      <c:valAx>
        <c:axId val="488724072"/>
        <c:scaling>
          <c:orientation val="minMax"/>
        </c:scaling>
        <c:delete val="0"/>
        <c:axPos val="l"/>
        <c:majorGridlines/>
        <c:numFmt formatCode="General" sourceLinked="1"/>
        <c:majorTickMark val="out"/>
        <c:minorTickMark val="none"/>
        <c:tickLblPos val="nextTo"/>
        <c:crossAx val="4887295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99848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92200" y="20130850"/>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730069"/>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132840" y="4855703"/>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239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2048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385695" y="4823954"/>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8342" y="1244274"/>
            <a:ext cx="2935801" cy="26203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6">
      <a:dk1>
        <a:sysClr val="windowText" lastClr="000000"/>
      </a:dk1>
      <a:lt1>
        <a:sysClr val="window" lastClr="FFFFFF"/>
      </a:lt1>
      <a:dk2>
        <a:srgbClr val="002060"/>
      </a:dk2>
      <a:lt2>
        <a:srgbClr val="CCD1B9"/>
      </a:lt2>
      <a:accent1>
        <a:srgbClr val="003399"/>
      </a:accent1>
      <a:accent2>
        <a:srgbClr val="C00000"/>
      </a:accent2>
      <a:accent3>
        <a:srgbClr val="909090"/>
      </a:accent3>
      <a:accent4>
        <a:srgbClr val="53595D"/>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6A63C6-54AB-45E3-9EBC-675781582FDF}"/>
</file>

<file path=customXml/itemProps2.xml><?xml version="1.0" encoding="utf-8"?>
<ds:datastoreItem xmlns:ds="http://schemas.openxmlformats.org/officeDocument/2006/customXml" ds:itemID="{B8EA3B6E-9435-418D-9333-37A20840343D}"/>
</file>

<file path=customXml/itemProps3.xml><?xml version="1.0" encoding="utf-8"?>
<ds:datastoreItem xmlns:ds="http://schemas.openxmlformats.org/officeDocument/2006/customXml" ds:itemID="{EDC5F49A-3DDA-45E2-BB0B-8FFF6B8A1C4E}"/>
</file>

<file path=docProps/app.xml><?xml version="1.0" encoding="utf-8"?>
<Properties xmlns="http://schemas.openxmlformats.org/officeDocument/2006/extended-properties" xmlns:vt="http://schemas.openxmlformats.org/officeDocument/2006/docPropsVTypes">
  <Template/>
  <TotalTime>1253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125</cp:revision>
  <dcterms:created xsi:type="dcterms:W3CDTF">2005-03-16T15:57:41Z</dcterms:created>
  <dcterms:modified xsi:type="dcterms:W3CDTF">2017-02-14T18:13:21Z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